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79" r:id="rId3"/>
    <p:sldId id="259" r:id="rId4"/>
    <p:sldId id="256" r:id="rId5"/>
    <p:sldId id="260" r:id="rId6"/>
    <p:sldId id="257" r:id="rId7"/>
    <p:sldId id="261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72" r:id="rId21"/>
    <p:sldId id="283" r:id="rId22"/>
    <p:sldId id="281" r:id="rId23"/>
    <p:sldId id="282" r:id="rId24"/>
    <p:sldId id="284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70" d="100"/>
          <a:sy n="70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7E2E-70DF-4BEF-9230-DBFC9C6C3B7B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404D-6B17-4E1B-9C81-4B66D022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8;&#1091;&#1095;&#1082;&#1080;%20&#1085;&#1077;&#1073;&#1077;&#1089;&#1085;&#1099;&#1077;%20&#1074;&#1077;&#1095;&#1085;&#1099;&#1077;%20&#1089;&#1090;&#1088;&#1072;&#1085;&#1085;&#1080;&#1082;&#1080;.%20&#1058;&#1072;&#1084;&#1072;&#1085;&#1100;%202012.%20Taman%202012..fl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za.kz/images/works/2/2/226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5850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8001024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>
                <a:solidFill>
                  <a:schemeClr val="bg2">
                    <a:lumMod val="90000"/>
                  </a:schemeClr>
                </a:solidFill>
                <a:latin typeface="a_BosaNovaSl" pitchFamily="82" charset="-52"/>
              </a:rPr>
              <a:t>  </a:t>
            </a:r>
            <a:r>
              <a:rPr lang="ru-RU" sz="4800" b="1" i="1" dirty="0" smtClean="0">
                <a:solidFill>
                  <a:schemeClr val="bg1"/>
                </a:solidFill>
                <a:latin typeface="Palatino Linotype" pitchFamily="18" charset="0"/>
              </a:rPr>
              <a:t>М.Ю.Лермонтов «Тучи». </a:t>
            </a:r>
          </a:p>
          <a:p>
            <a:pPr>
              <a:buNone/>
            </a:pPr>
            <a:r>
              <a:rPr lang="ru-RU" sz="4800" b="1" i="1" dirty="0" smtClean="0">
                <a:solidFill>
                  <a:schemeClr val="bg1"/>
                </a:solidFill>
                <a:latin typeface="Palatino Linotype" pitchFamily="18" charset="0"/>
              </a:rPr>
              <a:t>   Мотив одиночества в лирике Лермонтова.</a:t>
            </a:r>
            <a:endParaRPr lang="ru-RU" sz="48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1028" name="Picture 4" descr="http://mlermontov.ru/wcmfiles/lermontov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11560" y="2703272"/>
            <a:ext cx="3571900" cy="41547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4437112"/>
            <a:ext cx="471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357826"/>
            <a:ext cx="8015286" cy="1125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Ampir Deco" pitchFamily="2" charset="0"/>
              </a:rPr>
              <a:t>Московский университет</a:t>
            </a:r>
            <a:endParaRPr lang="ru-RU" sz="4000" dirty="0">
              <a:latin typeface="Ampir Deco" pitchFamily="2" charset="0"/>
            </a:endParaRPr>
          </a:p>
        </p:txBody>
      </p:sp>
      <p:pic>
        <p:nvPicPr>
          <p:cNvPr id="23554" name="Picture 2" descr="http://www.vashdosug.ru/pix/feature540/performances/48/4745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91440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571480"/>
            <a:ext cx="3443254" cy="6126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mpir Deco" pitchFamily="2" charset="0"/>
              </a:rPr>
              <a:t>   </a:t>
            </a:r>
          </a:p>
          <a:p>
            <a:pPr>
              <a:buNone/>
            </a:pPr>
            <a:r>
              <a:rPr lang="ru-RU" smtClean="0">
                <a:latin typeface="Ampir Deco" pitchFamily="2" charset="0"/>
              </a:rPr>
              <a:t>   Лермонтов </a:t>
            </a:r>
            <a:r>
              <a:rPr lang="ru-RU" dirty="0" smtClean="0">
                <a:latin typeface="Ampir Deco" pitchFamily="2" charset="0"/>
              </a:rPr>
              <a:t>в форме лейб-гвардии  Гусарского полка (1837).</a:t>
            </a:r>
            <a:endParaRPr lang="ru-RU" dirty="0">
              <a:latin typeface="Ampir Deco" pitchFamily="2" charset="0"/>
            </a:endParaRPr>
          </a:p>
        </p:txBody>
      </p:sp>
      <p:pic>
        <p:nvPicPr>
          <p:cNvPr id="21506" name="Picture 2" descr="http://upload.wikimedia.org/wikipedia/commons/thumb/2/24/Mikhail_lermontov.jpg/256px-Mikhail_lermont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500042"/>
            <a:ext cx="4286280" cy="572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214950"/>
            <a:ext cx="8229600" cy="1125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Ampir Deco" pitchFamily="2" charset="0"/>
              </a:rPr>
              <a:t>Лермонтов на Кавказе.</a:t>
            </a:r>
            <a:endParaRPr lang="ru-RU" sz="4800" b="1" dirty="0">
              <a:latin typeface="Ampir Deco" pitchFamily="2" charset="0"/>
            </a:endParaRPr>
          </a:p>
        </p:txBody>
      </p:sp>
      <p:pic>
        <p:nvPicPr>
          <p:cNvPr id="22530" name="Picture 2" descr="http://www.moskadet.ru/images/d120f73e-e95c-44e2-896e-ab6d9779122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357166"/>
            <a:ext cx="616331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214554"/>
            <a:ext cx="4357686" cy="391160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mpir Deco" pitchFamily="2" charset="0"/>
              </a:rPr>
              <a:t>М.Ю. Лермонтов на дуэли.</a:t>
            </a:r>
            <a:endParaRPr lang="ru-RU" b="1" dirty="0">
              <a:latin typeface="Ampir Deco" pitchFamily="2" charset="0"/>
            </a:endParaRPr>
          </a:p>
        </p:txBody>
      </p:sp>
      <p:pic>
        <p:nvPicPr>
          <p:cNvPr id="23554" name="Picture 2" descr="http://stat18.privet.ru/lr/0a2274f51a2bfa599542b98be513bfa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0063"/>
            <a:ext cx="4214842" cy="634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96974"/>
          </a:xfrm>
        </p:spPr>
        <p:txBody>
          <a:bodyPr/>
          <a:lstStyle/>
          <a:p>
            <a:r>
              <a:rPr lang="ru-RU" b="1" dirty="0" smtClean="0">
                <a:latin typeface="Ampir Deco" pitchFamily="2" charset="0"/>
              </a:rPr>
              <a:t>Картины Лермонтова.</a:t>
            </a:r>
            <a:endParaRPr lang="ru-RU" b="1" dirty="0">
              <a:latin typeface="Ampir Dec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2928934"/>
            <a:ext cx="4071934" cy="29289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mpir Deco" pitchFamily="2" charset="0"/>
              </a:rPr>
              <a:t>М.Ю.Лермонтов.</a:t>
            </a:r>
          </a:p>
          <a:p>
            <a:pPr>
              <a:buNone/>
            </a:pPr>
            <a:r>
              <a:rPr lang="ru-RU" b="1" dirty="0" smtClean="0">
                <a:latin typeface="Ampir Deco" pitchFamily="2" charset="0"/>
              </a:rPr>
              <a:t>Автопортрет.</a:t>
            </a:r>
            <a:endParaRPr lang="ru-RU" b="1" dirty="0">
              <a:latin typeface="Ampir Deco" pitchFamily="2" charset="0"/>
            </a:endParaRPr>
          </a:p>
        </p:txBody>
      </p:sp>
      <p:pic>
        <p:nvPicPr>
          <p:cNvPr id="24578" name="Picture 2" descr="&amp;Lcy;&amp;iecy;&amp;rcy;&amp;mcy;&amp;ocy;&amp;ncy;&amp;tcy;&amp;ocy;&amp;vcy;. &amp;Acy;&amp;vcy;&amp;tcy;&amp;ocy;&amp;pcy;&amp;ocy;&amp;rcy;&amp;tcy;&amp;rcy;&amp;iecy;&amp;tcy;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142984"/>
            <a:ext cx="4357718" cy="5368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9144000" cy="92868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mpir Deco" pitchFamily="2" charset="0"/>
              </a:rPr>
              <a:t>Вид Пятигорска. </a:t>
            </a:r>
            <a:r>
              <a:rPr lang="ru-RU" sz="2700" dirty="0" smtClean="0">
                <a:latin typeface="Ampir Deco" pitchFamily="2" charset="0"/>
              </a:rPr>
              <a:t>Масло. 1837 г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25606" name="Picture 6" descr="http://lermontov.niv.ru/images/pictures/picture_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57166"/>
            <a:ext cx="7286676" cy="543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229600" cy="8572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mpir Deco" pitchFamily="2" charset="0"/>
              </a:rPr>
              <a:t>Перестрелка в горах Дагестана. </a:t>
            </a:r>
            <a:br>
              <a:rPr lang="ru-RU" sz="2400" b="1" dirty="0" smtClean="0">
                <a:latin typeface="Ampir Deco" pitchFamily="2" charset="0"/>
              </a:rPr>
            </a:br>
            <a:r>
              <a:rPr lang="ru-RU" sz="2400" dirty="0" smtClean="0">
                <a:latin typeface="Ampir Deco" pitchFamily="2" charset="0"/>
              </a:rPr>
              <a:t>Масло.</a:t>
            </a:r>
            <a:br>
              <a:rPr lang="ru-RU" sz="2400" dirty="0" smtClean="0">
                <a:latin typeface="Ampir Deco" pitchFamily="2" charset="0"/>
              </a:rPr>
            </a:br>
            <a:r>
              <a:rPr lang="ru-RU" sz="2400" dirty="0" smtClean="0">
                <a:latin typeface="Ampir Deco" pitchFamily="2" charset="0"/>
              </a:rPr>
              <a:t>1840—41 г.</a:t>
            </a:r>
            <a:endParaRPr lang="ru-RU" sz="2400" dirty="0">
              <a:latin typeface="Ampir Deco" pitchFamily="2" charset="0"/>
            </a:endParaRPr>
          </a:p>
        </p:txBody>
      </p:sp>
      <p:pic>
        <p:nvPicPr>
          <p:cNvPr id="26628" name="Picture 4" descr="http://lermontov.niv.ru/images/pictures/picture_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10004"/>
            <a:ext cx="6858048" cy="5246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572528" cy="1143000"/>
          </a:xfrm>
        </p:spPr>
        <p:txBody>
          <a:bodyPr/>
          <a:lstStyle/>
          <a:p>
            <a:r>
              <a:rPr lang="ru-RU" b="1" dirty="0" smtClean="0">
                <a:latin typeface="Ampir Deco" pitchFamily="2" charset="0"/>
              </a:rPr>
              <a:t>Воспоминания о </a:t>
            </a:r>
            <a:r>
              <a:rPr lang="ru-RU" b="1" dirty="0">
                <a:latin typeface="Ampir Deco" pitchFamily="2" charset="0"/>
              </a:rPr>
              <a:t>К</a:t>
            </a:r>
            <a:r>
              <a:rPr lang="ru-RU" b="1" dirty="0" smtClean="0">
                <a:latin typeface="Ampir Deco" pitchFamily="2" charset="0"/>
              </a:rPr>
              <a:t>авказе.</a:t>
            </a:r>
            <a:endParaRPr lang="ru-RU" b="1" dirty="0">
              <a:latin typeface="Ampir Deco" pitchFamily="2" charset="0"/>
            </a:endParaRPr>
          </a:p>
        </p:txBody>
      </p:sp>
      <p:pic>
        <p:nvPicPr>
          <p:cNvPr id="27650" name="Picture 2" descr="http://lermontov.niv.ru/images/pictures/picture_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285728"/>
            <a:ext cx="6773381" cy="54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mpir Deco" pitchFamily="2" charset="0"/>
              </a:rPr>
              <a:t>Бой при </a:t>
            </a:r>
            <a:r>
              <a:rPr lang="ru-RU" b="1" dirty="0" err="1" smtClean="0">
                <a:latin typeface="Ampir Deco" pitchFamily="2" charset="0"/>
              </a:rPr>
              <a:t>Валерике</a:t>
            </a:r>
            <a:r>
              <a:rPr lang="ru-RU" b="1" dirty="0" smtClean="0">
                <a:latin typeface="Ampir Deco" pitchFamily="2" charset="0"/>
              </a:rPr>
              <a:t>. Рисунок. 1840-1841 </a:t>
            </a:r>
            <a:endParaRPr lang="ru-RU" b="1" dirty="0">
              <a:latin typeface="Ampir Deco" pitchFamily="2" charset="0"/>
            </a:endParaRPr>
          </a:p>
        </p:txBody>
      </p:sp>
      <p:pic>
        <p:nvPicPr>
          <p:cNvPr id="28674" name="Picture 2" descr="http://lermontov.niv.ru/images/pictures/picture_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85728"/>
            <a:ext cx="7000924" cy="491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7215206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atin typeface="Arlekino" pitchFamily="2" charset="0"/>
              </a:rPr>
              <a:t>Конь. </a:t>
            </a:r>
            <a:r>
              <a:rPr lang="ru-RU" sz="3600" b="1" dirty="0" smtClean="0">
                <a:latin typeface="Arlekino" pitchFamily="2" charset="0"/>
              </a:rPr>
              <a:t>1828</a:t>
            </a:r>
            <a:endParaRPr lang="ru-RU" sz="3600" b="1" dirty="0">
              <a:latin typeface="Arlekino" pitchFamily="2" charset="0"/>
            </a:endParaRPr>
          </a:p>
        </p:txBody>
      </p:sp>
      <p:pic>
        <p:nvPicPr>
          <p:cNvPr id="1026" name="Picture 2" descr="http://lermontov.niv.ru/images/pictures/picture_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14290"/>
            <a:ext cx="7066182" cy="5105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i="1" dirty="0" smtClean="0"/>
              <a:t>Одинок я -  нет отрады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referatsonline.ru/uploads/posts/2012-05/lermont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484784"/>
            <a:ext cx="4421889" cy="516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lermontov.niv.ru/images/pictures/picture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642918"/>
            <a:ext cx="802303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latin typeface="Ampir Deco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4429132"/>
            <a:ext cx="3000396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58" y="2143116"/>
            <a:ext cx="2714644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«Бородино»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215074" y="2000240"/>
            <a:ext cx="2714644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9322" y="4429132"/>
            <a:ext cx="2714644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00430" y="3071810"/>
            <a:ext cx="2714644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242886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«Выхожу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на дорогу…»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21468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mpir Deco" pitchFamily="2" charset="0"/>
              </a:rPr>
              <a:t>«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Одинок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нет отрады…</a:t>
            </a:r>
            <a:r>
              <a:rPr lang="ru-RU" sz="3600" b="1" dirty="0" smtClean="0">
                <a:latin typeface="Ampir Deco" pitchFamily="2" charset="0"/>
              </a:rPr>
              <a:t>»</a:t>
            </a:r>
            <a:endParaRPr lang="ru-RU" sz="3600" b="1" dirty="0">
              <a:latin typeface="Ampir Dec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572008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«Белеет парус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одинокий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4357694"/>
            <a:ext cx="2143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одиноко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стоит, задумавшись  глубоко…»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207167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mpir Deco" pitchFamily="2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севере диком стоит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одиноко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сосна…  </a:t>
            </a:r>
            <a:r>
              <a:rPr lang="ru-RU" sz="3600" b="1" dirty="0" smtClean="0">
                <a:latin typeface="Ampir Deco" pitchFamily="2" charset="0"/>
              </a:rPr>
              <a:t>»</a:t>
            </a:r>
            <a:endParaRPr lang="ru-RU" sz="3600" b="1" dirty="0">
              <a:latin typeface="Ampir Deco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57554" y="857232"/>
            <a:ext cx="2714644" cy="15716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«Бородино»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1071546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 в тишине ночной»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lekino" pitchFamily="2" charset="0"/>
              </a:rPr>
              <a:t>Тамань. Дом-музей Лермонтова.</a:t>
            </a:r>
            <a:endParaRPr lang="ru-RU" dirty="0">
              <a:latin typeface="Arlekino" pitchFamily="2" charset="0"/>
            </a:endParaRPr>
          </a:p>
        </p:txBody>
      </p:sp>
      <p:pic>
        <p:nvPicPr>
          <p:cNvPr id="38916" name="Picture 4" descr="http://img-fotki.yandex.ru/get/4604/dvorkina-irina.7/0_4802d_697a51cf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</p:spPr>
      </p:pic>
      <p:pic>
        <p:nvPicPr>
          <p:cNvPr id="38914" name="Picture 2" descr="&amp;Tcy;&amp;acy;&amp;mcy;&amp;acy;&amp;ncy;&amp;softcy;. &amp;Lcy;&amp;iecy;&amp;rcy;&amp;mcy;&amp;ocy;&amp;ncy;&amp;tcy;&amp;ocy;&amp;vcy;&amp;scy;&amp;kcy;&amp;icy;&amp;iecy; &amp;mcy;&amp;iecy;&amp;scy;&amp;tcy;&amp;a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737" y="2357430"/>
            <a:ext cx="4001073" cy="2995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lekino" pitchFamily="2" charset="0"/>
              </a:rPr>
              <a:t>          Пятигорск.</a:t>
            </a:r>
            <a:endParaRPr lang="ru-RU" sz="4800" b="1" dirty="0">
              <a:latin typeface="Arlekino" pitchFamily="2" charset="0"/>
            </a:endParaRPr>
          </a:p>
        </p:txBody>
      </p:sp>
      <p:pic>
        <p:nvPicPr>
          <p:cNvPr id="39938" name="Picture 2" descr="http://www.kmvline.ru/mesta/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83" cy="3643338"/>
          </a:xfrm>
          <a:prstGeom prst="rect">
            <a:avLst/>
          </a:prstGeom>
          <a:noFill/>
        </p:spPr>
      </p:pic>
      <p:pic>
        <p:nvPicPr>
          <p:cNvPr id="39940" name="Picture 4" descr="http://www.kmvline.ru/mesta/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000240"/>
            <a:ext cx="4496766" cy="3357586"/>
          </a:xfrm>
          <a:prstGeom prst="rect">
            <a:avLst/>
          </a:prstGeom>
          <a:noFill/>
        </p:spPr>
      </p:pic>
      <p:pic>
        <p:nvPicPr>
          <p:cNvPr id="39942" name="Picture 6" descr="http://tourism.kulichki.net/im/town/pyatig/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928934"/>
            <a:ext cx="2357454" cy="3744193"/>
          </a:xfrm>
          <a:prstGeom prst="rect">
            <a:avLst/>
          </a:prstGeom>
          <a:noFill/>
        </p:spPr>
      </p:pic>
      <p:pic>
        <p:nvPicPr>
          <p:cNvPr id="39944" name="Picture 8" descr="http://www.jamtour.org/assets/uploads/articles/pyatigorsk/lermontov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285728"/>
            <a:ext cx="304577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age.otdihinfo.ru/images/1382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714356"/>
            <a:ext cx="7143757" cy="535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/>
              <a:t>Список использованных источников информации: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Н.В.Егорова. Поурочные разработки по литературе 6 класс.</a:t>
            </a:r>
            <a:endParaRPr lang="ru-RU" sz="2000" smtClean="0">
              <a:latin typeface="Arial" pitchFamily="34" charset="0"/>
              <a:cs typeface="Arial" pitchFamily="34" charset="0"/>
            </a:endParaRPr>
          </a:p>
          <a:p>
            <a:r>
              <a:rPr lang="ru-RU" sz="200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«ВАКО» 2009г.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В.П.Полухина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Читаем, думаем, спорим. Дидактические материалы по литературе 6 класс. М. «Просвещение» 1999г.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Б.И.Турьянская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Л.А.Холодкова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Литература в 6 классе. Урок за уроком. М. «Русское слово» 2001г.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http://ru.wikipedia.org/wiki/%D0%9B%D0%B5%D1%80%D0%BC%D0%BE%D0%BD%D1%82%D0%BE%D0%B2,_%D0%9C%D0%B8%D1%85%D0%B0%D0%B8%D0%BB_%D0%AE%D1%80%D1%8C%D0%B5%D0%B2%D0%B8%D1%87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http://literatura5.narod.ru/lermontof.html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http://tamagne.ru/fotogalereya/39-dom-muzei-lermontova-taman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http://www.sch1262.ru/2demons/lermontovbio.html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72142" y="1000108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mpir Deco" pitchFamily="2" charset="0"/>
              </a:rPr>
              <a:t>   Михаил </a:t>
            </a:r>
            <a:r>
              <a:rPr lang="ru-RU" b="1" dirty="0">
                <a:latin typeface="Ampir Deco" pitchFamily="2" charset="0"/>
              </a:rPr>
              <a:t>Юрьевич Лермонтов родился в 1814 году в Москве. </a:t>
            </a:r>
          </a:p>
        </p:txBody>
      </p:sp>
      <p:pic>
        <p:nvPicPr>
          <p:cNvPr id="16388" name="Picture 4" descr="http://lermontov.niv.ru/images/mesta/moscow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764704"/>
            <a:ext cx="547402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105400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mpir Deco" pitchFamily="2" charset="0"/>
              </a:rPr>
              <a:t>Но вскоре молодая семья  переехала в село Тарханы Пензенской губернии. </a:t>
            </a:r>
          </a:p>
        </p:txBody>
      </p:sp>
      <p:pic>
        <p:nvPicPr>
          <p:cNvPr id="13314" name="Picture 2" descr="http://bse.sci-lib.com/pictures/14/21/2070239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57166"/>
            <a:ext cx="776499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2198" y="2332037"/>
            <a:ext cx="268604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dventure" pitchFamily="2" charset="0"/>
              </a:rPr>
              <a:t>  Арсеньева Елизавета Алексеевна (1773-1845) </a:t>
            </a:r>
          </a:p>
          <a:p>
            <a:endParaRPr lang="ru-RU" dirty="0"/>
          </a:p>
        </p:txBody>
      </p:sp>
      <p:pic>
        <p:nvPicPr>
          <p:cNvPr id="17410" name="Picture 2" descr="http://lermontov.niv.ru/images/people/arseneva_e_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85728"/>
            <a:ext cx="518430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mpir Deco" pitchFamily="2" charset="0"/>
              </a:rPr>
              <a:t>М.Ю. </a:t>
            </a:r>
            <a:r>
              <a:rPr lang="ru-RU" dirty="0">
                <a:latin typeface="Ampir Deco" pitchFamily="2" charset="0"/>
              </a:rPr>
              <a:t>Л</a:t>
            </a:r>
            <a:r>
              <a:rPr lang="ru-RU" dirty="0" smtClean="0">
                <a:latin typeface="Ampir Deco" pitchFamily="2" charset="0"/>
              </a:rPr>
              <a:t>ермонтов в возрасте 3-4 лет.</a:t>
            </a:r>
            <a:endParaRPr lang="ru-RU" dirty="0">
              <a:latin typeface="Ampir Deco" pitchFamily="2" charset="0"/>
            </a:endParaRPr>
          </a:p>
        </p:txBody>
      </p:sp>
      <p:pic>
        <p:nvPicPr>
          <p:cNvPr id="1026" name="Picture 2" descr="C:\Documents and Settings\Admin\Рабочий стол\lermontov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14290"/>
            <a:ext cx="4429156" cy="535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571612"/>
            <a:ext cx="3900486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>
                <a:latin typeface="Ampir Deco" pitchFamily="2" charset="0"/>
              </a:rPr>
              <a:t>Юрий Петрович Лермонтов </a:t>
            </a:r>
          </a:p>
          <a:p>
            <a:pPr>
              <a:buNone/>
            </a:pPr>
            <a:r>
              <a:rPr lang="ru-RU" b="1" dirty="0">
                <a:latin typeface="Ampir Deco" pitchFamily="2" charset="0"/>
              </a:rPr>
              <a:t> </a:t>
            </a:r>
            <a:r>
              <a:rPr lang="ru-RU" b="1" dirty="0" smtClean="0">
                <a:latin typeface="Ampir Deco" pitchFamily="2" charset="0"/>
              </a:rPr>
              <a:t>  (1787-1831)</a:t>
            </a:r>
            <a:r>
              <a:rPr lang="ru-RU" dirty="0" smtClean="0">
                <a:latin typeface="Ampir Deco" pitchFamily="2" charset="0"/>
              </a:rPr>
              <a:t> </a:t>
            </a:r>
          </a:p>
          <a:p>
            <a:pPr>
              <a:buNone/>
            </a:pPr>
            <a:endParaRPr lang="ru-RU" b="1" dirty="0">
              <a:latin typeface="Ampir Deco" pitchFamily="2" charset="0"/>
            </a:endParaRPr>
          </a:p>
        </p:txBody>
      </p:sp>
      <p:pic>
        <p:nvPicPr>
          <p:cNvPr id="18434" name="Picture 2" descr="http://lermontov.niv.ru/images/people/lermontov_u_p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88706"/>
            <a:ext cx="4714908" cy="625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857620" cy="38115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Ampir Deco" pitchFamily="2" charset="0"/>
              </a:rPr>
              <a:t>       Мария Михайловна Лермонтова (1795-1817)</a:t>
            </a:r>
            <a:r>
              <a:rPr lang="ru-RU" sz="3600" dirty="0" smtClean="0">
                <a:latin typeface="Ampir Deco" pitchFamily="2" charset="0"/>
              </a:rPr>
              <a:t> </a:t>
            </a:r>
          </a:p>
          <a:p>
            <a:pPr>
              <a:buNone/>
            </a:pPr>
            <a:endParaRPr lang="ru-RU" sz="3600" b="1" dirty="0">
              <a:latin typeface="Ampir Deco" pitchFamily="2" charset="0"/>
            </a:endParaRPr>
          </a:p>
        </p:txBody>
      </p:sp>
      <p:pic>
        <p:nvPicPr>
          <p:cNvPr id="19458" name="Picture 2" descr="http://lermontov.niv.ru/images/people/lermontova_m_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357166"/>
            <a:ext cx="5285765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mpir Deco" pitchFamily="2" charset="0"/>
              </a:rPr>
              <a:t>М.Ю. Лермонтов в возрасте 6-8 лет.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epwr.ru/quotauthor/400/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0"/>
            <a:ext cx="4143404" cy="5514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277</Words>
  <Application>Microsoft Office PowerPoint</Application>
  <PresentationFormat>Экран (4:3)</PresentationFormat>
  <Paragraphs>46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«Одинок я -  нет отрады"</vt:lpstr>
      <vt:lpstr>Слайд 3</vt:lpstr>
      <vt:lpstr>Слайд 4</vt:lpstr>
      <vt:lpstr>Слайд 5</vt:lpstr>
      <vt:lpstr>М.Ю. Лермонтов в возрасте 3-4 лет.</vt:lpstr>
      <vt:lpstr>Слайд 7</vt:lpstr>
      <vt:lpstr>Слайд 8</vt:lpstr>
      <vt:lpstr>М.Ю. Лермонтов в возрасте 6-8 лет.</vt:lpstr>
      <vt:lpstr>Слайд 10</vt:lpstr>
      <vt:lpstr>Слайд 11</vt:lpstr>
      <vt:lpstr>Слайд 12</vt:lpstr>
      <vt:lpstr>Слайд 13</vt:lpstr>
      <vt:lpstr>Картины Лермонтова.</vt:lpstr>
      <vt:lpstr>Вид Пятигорска. Масло. 1837 г.</vt:lpstr>
      <vt:lpstr>Перестрелка в горах Дагестана.  Масло. 1840—41 г.</vt:lpstr>
      <vt:lpstr>Воспоминания о Кавказе.</vt:lpstr>
      <vt:lpstr>Бой при Валерике. Рисунок. 1840-1841 </vt:lpstr>
      <vt:lpstr>Конь. 1828</vt:lpstr>
      <vt:lpstr>Слайд 20</vt:lpstr>
      <vt:lpstr>Слайд 21</vt:lpstr>
      <vt:lpstr>Тамань. Дом-музей Лермонтова.</vt:lpstr>
      <vt:lpstr>          Пятигорск.</vt:lpstr>
      <vt:lpstr>Слайд 24</vt:lpstr>
      <vt:lpstr>Список использованных источников информации: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Наташа</cp:lastModifiedBy>
  <cp:revision>58</cp:revision>
  <dcterms:created xsi:type="dcterms:W3CDTF">2012-11-07T14:05:54Z</dcterms:created>
  <dcterms:modified xsi:type="dcterms:W3CDTF">2017-11-17T15:45:49Z</dcterms:modified>
</cp:coreProperties>
</file>